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8288000" cy="10287000"/>
  <p:notesSz cx="6858000" cy="9144000"/>
  <p:embeddedFontLst>
    <p:embeddedFont>
      <p:font typeface="Gmarket Sans Medium" panose="020B0600000101010101" charset="-127"/>
      <p:regular r:id="rId19"/>
    </p:embeddedFont>
    <p:embeddedFont>
      <p:font typeface="KCCDodamdodam" panose="020B0600000101010101" charset="-127"/>
      <p:regular r:id="rId20"/>
    </p:embeddedFont>
    <p:embeddedFont>
      <p:font typeface="Pretendard Light" panose="020B0600000101010101" charset="-127"/>
      <p:regular r:id="rId21"/>
    </p:embeddedFont>
    <p:embeddedFont>
      <p:font typeface="Pretendard Medium" panose="020B0600000101010101" charset="-127"/>
      <p:bold r:id="rId22"/>
    </p:embeddedFont>
    <p:embeddedFont>
      <p:font typeface="Pretendard Regular" panose="020B0600000101010101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D12E0-4484-4721-887C-FF138D41EA10}" v="1" dt="2024-08-14T16:21:19.564"/>
    <p1510:client id="{E39B6E60-BC1D-4DDC-B85F-3859AA30508B}" v="2" dt="2024-08-14T16:29:59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yoon heo" userId="2331e45f1f51e81c" providerId="LiveId" clId="{E39B6E60-BC1D-4DDC-B85F-3859AA30508B}"/>
    <pc:docChg chg="undo custSel modSld">
      <pc:chgData name="jiyoon heo" userId="2331e45f1f51e81c" providerId="LiveId" clId="{E39B6E60-BC1D-4DDC-B85F-3859AA30508B}" dt="2024-08-14T16:34:47.773" v="38" actId="20577"/>
      <pc:docMkLst>
        <pc:docMk/>
      </pc:docMkLst>
      <pc:sldChg chg="modSp mod">
        <pc:chgData name="jiyoon heo" userId="2331e45f1f51e81c" providerId="LiveId" clId="{E39B6E60-BC1D-4DDC-B85F-3859AA30508B}" dt="2024-08-14T16:29:59.820" v="6"/>
        <pc:sldMkLst>
          <pc:docMk/>
          <pc:sldMk cId="0" sldId="269"/>
        </pc:sldMkLst>
        <pc:spChg chg="mod">
          <ac:chgData name="jiyoon heo" userId="2331e45f1f51e81c" providerId="LiveId" clId="{E39B6E60-BC1D-4DDC-B85F-3859AA30508B}" dt="2024-08-14T16:29:59.820" v="6"/>
          <ac:spMkLst>
            <pc:docMk/>
            <pc:sldMk cId="0" sldId="269"/>
            <ac:spMk id="15" creationId="{00000000-0000-0000-0000-000000000000}"/>
          </ac:spMkLst>
        </pc:spChg>
      </pc:sldChg>
      <pc:sldChg chg="modSp mod">
        <pc:chgData name="jiyoon heo" userId="2331e45f1f51e81c" providerId="LiveId" clId="{E39B6E60-BC1D-4DDC-B85F-3859AA30508B}" dt="2024-08-14T16:34:47.773" v="38" actId="20577"/>
        <pc:sldMkLst>
          <pc:docMk/>
          <pc:sldMk cId="0" sldId="271"/>
        </pc:sldMkLst>
        <pc:spChg chg="mod">
          <ac:chgData name="jiyoon heo" userId="2331e45f1f51e81c" providerId="LiveId" clId="{E39B6E60-BC1D-4DDC-B85F-3859AA30508B}" dt="2024-08-14T16:34:47.773" v="38" actId="20577"/>
          <ac:spMkLst>
            <pc:docMk/>
            <pc:sldMk cId="0" sldId="271"/>
            <ac:spMk id="17" creationId="{00000000-0000-0000-0000-000000000000}"/>
          </ac:spMkLst>
        </pc:spChg>
      </pc:sldChg>
      <pc:sldChg chg="modSp mod">
        <pc:chgData name="jiyoon heo" userId="2331e45f1f51e81c" providerId="LiveId" clId="{E39B6E60-BC1D-4DDC-B85F-3859AA30508B}" dt="2024-08-14T16:34:43.794" v="36" actId="20577"/>
        <pc:sldMkLst>
          <pc:docMk/>
          <pc:sldMk cId="0" sldId="272"/>
        </pc:sldMkLst>
        <pc:spChg chg="mod">
          <ac:chgData name="jiyoon heo" userId="2331e45f1f51e81c" providerId="LiveId" clId="{E39B6E60-BC1D-4DDC-B85F-3859AA30508B}" dt="2024-08-14T16:34:43.794" v="36" actId="20577"/>
          <ac:spMkLst>
            <pc:docMk/>
            <pc:sldMk cId="0" sldId="272"/>
            <ac:spMk id="17" creationId="{00000000-0000-0000-0000-000000000000}"/>
          </ac:spMkLst>
        </pc:spChg>
        <pc:spChg chg="mod">
          <ac:chgData name="jiyoon heo" userId="2331e45f1f51e81c" providerId="LiveId" clId="{E39B6E60-BC1D-4DDC-B85F-3859AA30508B}" dt="2024-08-14T16:34:40.230" v="35" actId="20577"/>
          <ac:spMkLst>
            <pc:docMk/>
            <pc:sldMk cId="0" sldId="272"/>
            <ac:spMk id="1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eail-mate-01.streamlit.app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7454900"/>
            <a:ext cx="5702300" cy="889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200900" y="7747000"/>
            <a:ext cx="4470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8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권효정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김태경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허지윤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황찬미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6200" y="7556500"/>
            <a:ext cx="6858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978400" y="2895600"/>
            <a:ext cx="833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6500" b="0" i="0" u="none" strike="noStrike" spc="-100">
                <a:solidFill>
                  <a:srgbClr val="000000"/>
                </a:solidFill>
                <a:latin typeface="KCCDodamdodam"/>
              </a:rPr>
              <a:t>2024 </a:t>
            </a:r>
            <a:r>
              <a:rPr lang="ko-KR" sz="6500" b="0" i="0" u="none" strike="noStrike" spc="-100">
                <a:solidFill>
                  <a:srgbClr val="000000"/>
                </a:solidFill>
                <a:ea typeface="KCCDodamdodam"/>
              </a:rPr>
              <a:t>메이커스데이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19300" y="4864100"/>
            <a:ext cx="142367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WeaIl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팀</a:t>
            </a: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최종</a:t>
            </a: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웹파트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기술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스택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753600" y="8356600"/>
            <a:ext cx="6362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실제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프론트엔드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코드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중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일부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-&gt; .py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이루어짐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048000" cy="74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62300" y="4445000"/>
            <a:ext cx="2082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웹디자인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 Figma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0" y="4216400"/>
            <a:ext cx="3860800" cy="74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2800" y="4216400"/>
            <a:ext cx="1498600" cy="74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000" y="5143500"/>
            <a:ext cx="6172200" cy="3225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51100" y="4216400"/>
            <a:ext cx="14351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9000" y="5143500"/>
            <a:ext cx="4305300" cy="3022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01300" y="4457700"/>
            <a:ext cx="2578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프론트엔드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 Streamlit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863600"/>
            <a:ext cx="749300" cy="436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5194300"/>
            <a:ext cx="749300" cy="4368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2573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2573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75900" y="2692400"/>
            <a:ext cx="5562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AI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기술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스택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29900" y="5537200"/>
            <a:ext cx="6680200" cy="278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messages = [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    {"role": "system", "content": "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당신은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유튜브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영상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추천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담당자입니다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항상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친절하게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손님들을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대합니다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손님은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대부분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장애인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혹은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그와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관련된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사람입니다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당신에게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질문을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한다면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그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질문과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관련된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유튜브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영상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링크를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첨부해주면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됩니다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채널이나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사용자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링크인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채널이나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사용자의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영상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1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개의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링크를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제공합니다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. "}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01300" y="5130800"/>
            <a:ext cx="340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프롬프트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엔지니어링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0" y="4305300"/>
            <a:ext cx="4864100" cy="64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7800" y="4419600"/>
            <a:ext cx="431800" cy="43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700" y="4483100"/>
            <a:ext cx="5842000" cy="474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7700" y="1981200"/>
            <a:ext cx="5842000" cy="2438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985500" y="4432300"/>
            <a:ext cx="3644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chatGPT-4o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챗봇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2197100"/>
            <a:ext cx="5575300" cy="690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100" y="2705100"/>
            <a:ext cx="4572000" cy="264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100" y="5842000"/>
            <a:ext cx="4572000" cy="264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0" y="4483100"/>
            <a:ext cx="7696200" cy="320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0800" y="3441700"/>
            <a:ext cx="22606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400" y="6756400"/>
            <a:ext cx="14224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8500" y="5372100"/>
            <a:ext cx="1117600" cy="1117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54500" y="2781300"/>
            <a:ext cx="1511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Web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29100" y="5918200"/>
            <a:ext cx="1511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AI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27500" y="46736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main.py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029200" y="72898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gpt.ipynb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87800" y="15748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localhost: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58500" y="4610100"/>
            <a:ext cx="6426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https://weail-mate-01.streamlit.app/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99700" y="6083300"/>
            <a:ext cx="6426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서버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배포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863600"/>
            <a:ext cx="749300" cy="436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5194300"/>
            <a:ext cx="749300" cy="4368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2573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2573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80600" y="2324100"/>
            <a:ext cx="7531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200" dirty="0" err="1">
                <a:solidFill>
                  <a:srgbClr val="000000"/>
                </a:solidFill>
                <a:ea typeface="KCCDodamdodam"/>
              </a:rPr>
              <a:t>프론트</a:t>
            </a:r>
            <a:r>
              <a:rPr lang="ko-KR" altLang="en-US" sz="7000" b="0" i="0" u="none" strike="noStrike" spc="200" dirty="0" err="1">
                <a:solidFill>
                  <a:srgbClr val="000000"/>
                </a:solidFill>
                <a:ea typeface="KCCDodamdodam"/>
              </a:rPr>
              <a:t>엔</a:t>
            </a:r>
            <a:r>
              <a:rPr lang="ko-KR" sz="7000" b="0" i="0" u="none" strike="noStrike" spc="200" dirty="0" err="1">
                <a:solidFill>
                  <a:srgbClr val="000000"/>
                </a:solidFill>
                <a:ea typeface="KCCDodamdodam"/>
              </a:rPr>
              <a:t>드</a:t>
            </a:r>
            <a:r>
              <a:rPr lang="en-US" sz="7000" b="0" i="0" u="none" strike="noStrike" spc="2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 dirty="0">
                <a:solidFill>
                  <a:srgbClr val="000000"/>
                </a:solidFill>
                <a:ea typeface="KCCDodamdodam"/>
              </a:rPr>
              <a:t>와</a:t>
            </a:r>
            <a:r>
              <a:rPr lang="en-US" sz="7000" b="0" i="0" u="none" strike="noStrike" spc="2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 dirty="0" err="1">
                <a:solidFill>
                  <a:srgbClr val="000000"/>
                </a:solidFill>
                <a:ea typeface="KCCDodamdodam"/>
              </a:rPr>
              <a:t>챗봇</a:t>
            </a:r>
            <a:r>
              <a:rPr lang="en-US" sz="7000" b="0" i="0" u="none" strike="noStrike" spc="2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 dirty="0">
                <a:solidFill>
                  <a:srgbClr val="000000"/>
                </a:solidFill>
                <a:ea typeface="KCCDodamdodam"/>
              </a:rPr>
              <a:t>연결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8100" y="4457700"/>
            <a:ext cx="4521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.ipynb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파일을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파이썬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내에서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자동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실행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전달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제공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7600" y="3670300"/>
            <a:ext cx="4864100" cy="64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4600" y="3784600"/>
            <a:ext cx="431800" cy="431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769600" y="3797300"/>
            <a:ext cx="3644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Papermill library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100" y="1993900"/>
            <a:ext cx="4572000" cy="264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100" y="6604000"/>
            <a:ext cx="4572000" cy="264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0800" y="2730500"/>
            <a:ext cx="2260600" cy="1181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3400" y="7518400"/>
            <a:ext cx="1422400" cy="152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7800" y="5143500"/>
            <a:ext cx="965200" cy="965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3949700" y="4660900"/>
            <a:ext cx="2095500" cy="2095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7600" y="5473700"/>
            <a:ext cx="4445000" cy="199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94900" y="7518400"/>
            <a:ext cx="6172200" cy="1854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54500" y="2070100"/>
            <a:ext cx="1511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Web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29100" y="6667500"/>
            <a:ext cx="1511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AI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27500" y="39497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main.py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29200" y="80391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gpt.ipynb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01900" y="6083300"/>
            <a:ext cx="1384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답변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결과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146800" y="5473700"/>
            <a:ext cx="116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질문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054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서버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배포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3528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62300" y="4445000"/>
            <a:ext cx="236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OpenAI API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보안키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0" y="4216400"/>
            <a:ext cx="39878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5092700"/>
            <a:ext cx="4572000" cy="392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9500" y="5143500"/>
            <a:ext cx="6324600" cy="3352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01300" y="4457700"/>
            <a:ext cx="2844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파이썬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버전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패키지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오류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69500" y="8483600"/>
            <a:ext cx="6362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b="0" i="0" u="none" strike="noStrike" dirty="0" err="1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streamlit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-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리눅스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기반</a:t>
            </a:r>
          </a:p>
          <a:p>
            <a:pPr lvl="0" algn="l">
              <a:lnSpc>
                <a:spcPct val="124499"/>
              </a:lnSpc>
            </a:pP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=&gt; pywin32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같은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불필요한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패키지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제거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Pretendard Regular"/>
              </a:rPr>
              <a:t>Maker’s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 dirty="0" err="1">
                <a:solidFill>
                  <a:srgbClr val="000000"/>
                </a:solidFill>
                <a:latin typeface="Pretendard Regular"/>
              </a:rPr>
              <a:t>WeaIl</a:t>
            </a:r>
            <a:endParaRPr lang="en-US" sz="1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소감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(AI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)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65400" y="5130800"/>
            <a:ext cx="6362700" cy="359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인공지능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파트를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맡은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아니지만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생성형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ai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라는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주제는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다뤄보는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것이었기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때문에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처음에는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걱정</a:t>
            </a:r>
            <a:r>
              <a:rPr lang="en-US" alt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기대</a:t>
            </a:r>
            <a:r>
              <a:rPr lang="en-US" alt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반이었다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 dirty="0">
              <a:solidFill>
                <a:srgbClr val="000000">
                  <a:alpha val="80000"/>
                </a:srgbClr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관련된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책과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자료들을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찾아가며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하나하나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직접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구현해보는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즐거웠다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비록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중간중간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어려웠던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부분들도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있었지만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내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스스로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 err="1">
                <a:solidFill>
                  <a:srgbClr val="000000">
                    <a:alpha val="80000"/>
                  </a:srgbClr>
                </a:solidFill>
                <a:ea typeface="Pretendard Regular"/>
              </a:rPr>
              <a:t>챗봇을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구현할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있다는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정말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신기하고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뿌듯했다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오픈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ai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서비스를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앞으로도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자주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다뤄볼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있으면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좋을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같다는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생각이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들었다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15500" y="5118100"/>
            <a:ext cx="6362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생성형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ai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다뤄보는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것이라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걱정이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있었지만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이것저것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참고해보면서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관련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부분에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공부하고자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하는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흥미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가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생겼고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몰랐던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부분들에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배울수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좋은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시간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이였다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5052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7700" y="4406900"/>
            <a:ext cx="247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권효정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0" y="4216400"/>
            <a:ext cx="35052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95600" y="7645400"/>
            <a:ext cx="1143000" cy="1460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01300" y="4406900"/>
            <a:ext cx="247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황찬미</a:t>
            </a:r>
          </a:p>
        </p:txBody>
      </p:sp>
      <p:pic>
        <p:nvPicPr>
          <p:cNvPr id="28" name="Picture 17">
            <a:extLst>
              <a:ext uri="{FF2B5EF4-FFF2-40B4-BE49-F238E27FC236}">
                <a16:creationId xmlns:a16="http://schemas.microsoft.com/office/drawing/2014/main" id="{4177AFD1-6DC9-C8E3-25EF-D1A7F63943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4298950"/>
            <a:ext cx="571500" cy="571500"/>
          </a:xfrm>
          <a:prstGeom prst="rect">
            <a:avLst/>
          </a:prstGeom>
        </p:spPr>
      </p:pic>
      <p:pic>
        <p:nvPicPr>
          <p:cNvPr id="29" name="Picture 17">
            <a:extLst>
              <a:ext uri="{FF2B5EF4-FFF2-40B4-BE49-F238E27FC236}">
                <a16:creationId xmlns:a16="http://schemas.microsoft.com/office/drawing/2014/main" id="{E6ECE618-7913-A147-D991-0A8253A445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6600" y="4298950"/>
            <a:ext cx="571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dirty="0">
                <a:solidFill>
                  <a:srgbClr val="000000"/>
                </a:solidFill>
                <a:latin typeface="Pretendard Regular"/>
              </a:rPr>
              <a:t>Maker’s Day</a:t>
            </a:r>
            <a:endParaRPr lang="en-US" sz="1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 dirty="0" err="1">
                <a:solidFill>
                  <a:srgbClr val="000000"/>
                </a:solidFill>
                <a:latin typeface="Pretendard Regular"/>
              </a:rPr>
              <a:t>WeaIl</a:t>
            </a:r>
            <a:endParaRPr lang="en-US" sz="1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소감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(Web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)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654300" y="5130800"/>
            <a:ext cx="63627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‘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웹파트에서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할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있을까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’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라는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걱정이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앞섰던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프로젝트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였다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900" b="0" i="0" u="none" strike="noStrike" dirty="0">
              <a:solidFill>
                <a:srgbClr val="000000">
                  <a:alpha val="80000"/>
                </a:srgbClr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다루는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프레임워크에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마냥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순탄치는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않았던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작업들의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연속이었지만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웹서비스의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전체적인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구조와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전반적인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흐름에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이해할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시간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이었던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같아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의미</a:t>
            </a:r>
            <a:r>
              <a:rPr lang="en-US" alt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프로젝트로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마무리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할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있었다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15500" y="5130800"/>
            <a:ext cx="6159500" cy="276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작년 </a:t>
            </a:r>
            <a:r>
              <a:rPr lang="ko-KR" altLang="en-US" sz="1900" i="0" u="none" strike="noStrike" dirty="0" err="1">
                <a:solidFill>
                  <a:srgbClr val="000000">
                    <a:alpha val="80000"/>
                  </a:srgbClr>
                </a:solidFill>
                <a:ea typeface="Pretendard Regular"/>
              </a:rPr>
              <a:t>메이커스</a:t>
            </a: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 데이 때 맡은 부분이 별로 없어 스스로 많이 아쉬워했는데</a:t>
            </a:r>
            <a:r>
              <a:rPr lang="en-US" altLang="ko-KR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, </a:t>
            </a: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올해는 처음으로 </a:t>
            </a: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내 손으로 직접 </a:t>
            </a:r>
            <a:endParaRPr lang="en-US" altLang="ko-KR" sz="1900" b="1" i="0" u="none" strike="noStrike" dirty="0">
              <a:solidFill>
                <a:srgbClr val="000000">
                  <a:alpha val="80000"/>
                </a:srgbClr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하나의 웹사이트를 만드는 경험</a:t>
            </a: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 뿌듯했다</a:t>
            </a:r>
            <a:r>
              <a:rPr lang="en-US" altLang="ko-KR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. </a:t>
            </a:r>
          </a:p>
          <a:p>
            <a:pPr lvl="0" algn="l">
              <a:lnSpc>
                <a:spcPct val="124499"/>
              </a:lnSpc>
            </a:pPr>
            <a:endParaRPr lang="en-US" altLang="ko-KR" sz="1900" i="0" u="none" strike="noStrike" dirty="0">
              <a:solidFill>
                <a:srgbClr val="000000">
                  <a:alpha val="80000"/>
                </a:srgbClr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웹사이트를 만들며 </a:t>
            </a: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구성 방식 및 </a:t>
            </a:r>
            <a:r>
              <a:rPr lang="en-US" alt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CSS</a:t>
            </a: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나 </a:t>
            </a:r>
            <a:r>
              <a:rPr lang="en-US" alt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HTML </a:t>
            </a: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같은 </a:t>
            </a:r>
            <a:endParaRPr lang="en-US" altLang="ko-KR" sz="1900" b="1" i="0" u="none" strike="noStrike" dirty="0">
              <a:solidFill>
                <a:srgbClr val="000000">
                  <a:alpha val="80000"/>
                </a:srgbClr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관련 기술 스택 역시 조사</a:t>
            </a: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해보며 경험을 넓혀 나갔고</a:t>
            </a:r>
            <a:r>
              <a:rPr lang="en-US" altLang="ko-KR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본 프로젝트가 </a:t>
            </a:r>
            <a:r>
              <a:rPr lang="en-US" alt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2</a:t>
            </a: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학기 웹 프로그래밍 과목을 수강</a:t>
            </a: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하는 계기가 </a:t>
            </a:r>
            <a:endParaRPr lang="en-US" altLang="ko-KR" sz="1900" i="0" u="none" strike="noStrike" dirty="0">
              <a:solidFill>
                <a:srgbClr val="000000">
                  <a:alpha val="80000"/>
                </a:srgbClr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되어 주기도 했다</a:t>
            </a:r>
            <a:r>
              <a:rPr lang="en-US" altLang="ko-KR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.</a:t>
            </a:r>
            <a:endParaRPr lang="en-US" sz="1900" i="0" u="none" strike="noStrike" dirty="0">
              <a:solidFill>
                <a:srgbClr val="000000">
                  <a:alpha val="80000"/>
                </a:srgbClr>
              </a:solidFill>
              <a:latin typeface="Pretendard Regula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5052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7700" y="4394200"/>
            <a:ext cx="74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허지윤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0" y="4216400"/>
            <a:ext cx="35052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90850" y="7590790"/>
            <a:ext cx="1384300" cy="1498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01300" y="4406900"/>
            <a:ext cx="247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김태경</a:t>
            </a:r>
          </a:p>
        </p:txBody>
      </p:sp>
      <p:pic>
        <p:nvPicPr>
          <p:cNvPr id="28" name="Picture 17">
            <a:extLst>
              <a:ext uri="{FF2B5EF4-FFF2-40B4-BE49-F238E27FC236}">
                <a16:creationId xmlns:a16="http://schemas.microsoft.com/office/drawing/2014/main" id="{A6F7AB67-E424-929F-857B-3B67CC087D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4298950"/>
            <a:ext cx="571500" cy="571500"/>
          </a:xfrm>
          <a:prstGeom prst="rect">
            <a:avLst/>
          </a:prstGeom>
        </p:spPr>
      </p:pic>
      <p:pic>
        <p:nvPicPr>
          <p:cNvPr id="29" name="Picture 17">
            <a:extLst>
              <a:ext uri="{FF2B5EF4-FFF2-40B4-BE49-F238E27FC236}">
                <a16:creationId xmlns:a16="http://schemas.microsoft.com/office/drawing/2014/main" id="{C3AE4121-51B9-652A-CF9F-787CC0C921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4060" y="4298950"/>
            <a:ext cx="571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7454900"/>
            <a:ext cx="5702300" cy="889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200900" y="7747000"/>
            <a:ext cx="4470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어떤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질문도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대환영입니다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6200" y="7556500"/>
            <a:ext cx="6858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978400" y="2895600"/>
            <a:ext cx="833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6500" b="0" i="0" u="none" strike="noStrike" spc="-100">
                <a:solidFill>
                  <a:srgbClr val="000000"/>
                </a:solidFill>
                <a:latin typeface="KCCDodamdodam"/>
              </a:rPr>
              <a:t>WeaIl : Mate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19300" y="4864100"/>
            <a:ext cx="142367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5689600"/>
            <a:ext cx="34163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600" y="5753100"/>
            <a:ext cx="469900" cy="469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621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337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00" y="5689600"/>
            <a:ext cx="34163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0" y="5753100"/>
            <a:ext cx="469900" cy="469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5626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78600" y="5842000"/>
            <a:ext cx="205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기술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스택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261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웹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파트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20000" y="70612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 dirty="0">
                <a:solidFill>
                  <a:srgbClr val="000000"/>
                </a:solidFill>
                <a:latin typeface="Gmarket Sans Medium"/>
              </a:rPr>
              <a:t>AI </a:t>
            </a:r>
            <a:r>
              <a:rPr lang="ko-KR" sz="1500" b="0" i="0" u="none" strike="noStrike" dirty="0">
                <a:solidFill>
                  <a:srgbClr val="000000"/>
                </a:solidFill>
                <a:ea typeface="Gmarket Sans Medium"/>
              </a:rPr>
              <a:t>파트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6100" y="5689600"/>
            <a:ext cx="3416300" cy="596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2300" y="5753100"/>
            <a:ext cx="469900" cy="469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5758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474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개발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과정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520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전체적인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아키텍처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52000" y="70739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어려웠던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48300" y="2908300"/>
            <a:ext cx="73787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900" b="1" i="0" u="none" strike="noStrike" spc="400">
                <a:solidFill>
                  <a:srgbClr val="000000"/>
                </a:solidFill>
                <a:latin typeface="KCCDodamdodam"/>
              </a:rPr>
              <a:t>Contents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9300" y="5689600"/>
            <a:ext cx="3416300" cy="596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0" y="5753100"/>
            <a:ext cx="469900" cy="469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35763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9606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프로젝트를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마치며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494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개발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동기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49400" y="70739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개발하고자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것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49400" y="75946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시현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398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16400" y="3251200"/>
            <a:ext cx="9867900" cy="438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"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지적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및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지체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장애인들에게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더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나은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디지털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경험을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제공하고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,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더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많은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정보를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얻을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수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있는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서비스를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개발하자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3600" y="4800600"/>
            <a:ext cx="1333500" cy="133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4700" y="4851400"/>
            <a:ext cx="60579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적절한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콘텐츠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제공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85400" y="4318000"/>
            <a:ext cx="60579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OpenAI API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기반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dirty="0" err="1">
                <a:solidFill>
                  <a:srgbClr val="000000"/>
                </a:solidFill>
                <a:ea typeface="KCCDodamdodam"/>
              </a:rPr>
              <a:t>챗봇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개발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658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M : mental and Physical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지적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및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지체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장애인들을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allAtOnce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166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A : Assistant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보조하고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185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166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T : Treatment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교육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처우를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개선하는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166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E : Entertainment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맞춤형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유튜브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콘텐츠를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제공한다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78105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4700" y="6680200"/>
            <a:ext cx="167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Mental and physical Assistant Treatment Entertainment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473200" y="7658100"/>
            <a:ext cx="21221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지적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및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지체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장애인들을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보조하고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교육처우를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개선하는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맞춤형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유튜브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콘텐츠를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제공한다</a:t>
            </a: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ECB39407-772D-5723-CFA4-1E3B304E0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25300" y="2921000"/>
            <a:ext cx="5105400" cy="5105400"/>
          </a:xfrm>
          <a:prstGeom prst="rect">
            <a:avLst/>
          </a:prstGeom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9F907373-6C9D-A904-1F87-1F048F4CD0C1}"/>
              </a:ext>
            </a:extLst>
          </p:cNvPr>
          <p:cNvSpPr txBox="1"/>
          <p:nvPr/>
        </p:nvSpPr>
        <p:spPr>
          <a:xfrm>
            <a:off x="1358900" y="6350000"/>
            <a:ext cx="1028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https://weail-mate-01.streamlit.app/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09877E-6 L -0.18368 0.00432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4" y="2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547</Words>
  <Application>Microsoft Office PowerPoint</Application>
  <PresentationFormat>사용자 지정</PresentationFormat>
  <Paragraphs>150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KCCDodamdodam</vt:lpstr>
      <vt:lpstr>Arial</vt:lpstr>
      <vt:lpstr>Pretendard Medium</vt:lpstr>
      <vt:lpstr>Gmarket Sans Medium</vt:lpstr>
      <vt:lpstr>Calibri</vt:lpstr>
      <vt:lpstr>Pretendard Regular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jiyoon heo</dc:creator>
  <cp:lastModifiedBy>jiyoon heo</cp:lastModifiedBy>
  <cp:revision>3</cp:revision>
  <dcterms:created xsi:type="dcterms:W3CDTF">2006-08-16T00:00:00Z</dcterms:created>
  <dcterms:modified xsi:type="dcterms:W3CDTF">2024-08-14T16:34:54Z</dcterms:modified>
</cp:coreProperties>
</file>